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74" r:id="rId7"/>
    <p:sldId id="264" r:id="rId8"/>
    <p:sldId id="263" r:id="rId9"/>
    <p:sldId id="260" r:id="rId10"/>
    <p:sldId id="275" r:id="rId11"/>
    <p:sldId id="261" r:id="rId12"/>
    <p:sldId id="265" r:id="rId13"/>
    <p:sldId id="276" r:id="rId14"/>
    <p:sldId id="262" r:id="rId15"/>
    <p:sldId id="266" r:id="rId16"/>
    <p:sldId id="267" r:id="rId17"/>
    <p:sldId id="268" r:id="rId18"/>
    <p:sldId id="269" r:id="rId19"/>
    <p:sldId id="277" r:id="rId20"/>
    <p:sldId id="278" r:id="rId21"/>
    <p:sldId id="279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67E2-6409-4C93-A8A7-BCD4E8B6F140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E7CF-5956-4B5A-8312-E8F067058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80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67E2-6409-4C93-A8A7-BCD4E8B6F140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E7CF-5956-4B5A-8312-E8F067058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8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67E2-6409-4C93-A8A7-BCD4E8B6F140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E7CF-5956-4B5A-8312-E8F067058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48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67E2-6409-4C93-A8A7-BCD4E8B6F140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E7CF-5956-4B5A-8312-E8F067058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60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67E2-6409-4C93-A8A7-BCD4E8B6F140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E7CF-5956-4B5A-8312-E8F067058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08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67E2-6409-4C93-A8A7-BCD4E8B6F140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E7CF-5956-4B5A-8312-E8F067058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5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67E2-6409-4C93-A8A7-BCD4E8B6F140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E7CF-5956-4B5A-8312-E8F067058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70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67E2-6409-4C93-A8A7-BCD4E8B6F140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E7CF-5956-4B5A-8312-E8F067058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073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67E2-6409-4C93-A8A7-BCD4E8B6F140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E7CF-5956-4B5A-8312-E8F067058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60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67E2-6409-4C93-A8A7-BCD4E8B6F140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E7CF-5956-4B5A-8312-E8F067058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78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67E2-6409-4C93-A8A7-BCD4E8B6F140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3E7CF-5956-4B5A-8312-E8F067058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9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167E2-6409-4C93-A8A7-BCD4E8B6F140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3E7CF-5956-4B5A-8312-E8F067058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8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g"/><Relationship Id="rId7" Type="http://schemas.openxmlformats.org/officeDocument/2006/relationships/image" Target="../media/image33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GIF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Астрономия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6400800" cy="792088"/>
          </a:xfrm>
        </p:spPr>
        <p:txBody>
          <a:bodyPr/>
          <a:lstStyle/>
          <a:p>
            <a:r>
              <a:rPr lang="ru-RU" dirty="0" smtClean="0"/>
              <a:t>Вводная лекция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57301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Татарников Андрей Михайлович</a:t>
            </a:r>
          </a:p>
          <a:p>
            <a:pPr algn="ctr"/>
            <a:r>
              <a:rPr lang="ru-RU" dirty="0" smtClean="0"/>
              <a:t>МГУ им. </a:t>
            </a:r>
            <a:r>
              <a:rPr lang="ru-RU" dirty="0" err="1" smtClean="0"/>
              <a:t>М.В.Ломоносова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5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Система мира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3024336" cy="188718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76" y="4365104"/>
            <a:ext cx="2304256" cy="2304256"/>
          </a:xfrm>
        </p:spPr>
      </p:pic>
      <p:sp>
        <p:nvSpPr>
          <p:cNvPr id="5" name="TextBox 4"/>
          <p:cNvSpPr txBox="1"/>
          <p:nvPr/>
        </p:nvSpPr>
        <p:spPr>
          <a:xfrm>
            <a:off x="467544" y="126876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Какие существуют доказательства верности гелиоцентрической системы?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2204864"/>
            <a:ext cx="26860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7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Система мира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9" y="1484784"/>
            <a:ext cx="2017787" cy="20177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84784"/>
            <a:ext cx="2857500" cy="2581275"/>
          </a:xfrm>
        </p:spPr>
      </p:pic>
      <p:sp>
        <p:nvSpPr>
          <p:cNvPr id="7" name="TextBox 6"/>
          <p:cNvSpPr txBox="1"/>
          <p:nvPr/>
        </p:nvSpPr>
        <p:spPr>
          <a:xfrm>
            <a:off x="5796136" y="1484784"/>
            <a:ext cx="3195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 всемирного тяготения – Вселенная должна быть безграничной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81128"/>
            <a:ext cx="2266950" cy="2019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27984" y="5129113"/>
            <a:ext cx="3195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Парадокс </a:t>
            </a:r>
            <a:r>
              <a:rPr lang="ru-RU" dirty="0" err="1" smtClean="0"/>
              <a:t>Ольберса</a:t>
            </a:r>
            <a:r>
              <a:rPr lang="ru-RU" dirty="0" smtClean="0"/>
              <a:t> – Вселенная не может быть безграничной!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49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Система мира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72816"/>
            <a:ext cx="4945049" cy="2232248"/>
          </a:xfrm>
        </p:spPr>
      </p:pic>
      <p:sp>
        <p:nvSpPr>
          <p:cNvPr id="6" name="TextBox 5"/>
          <p:cNvSpPr txBox="1"/>
          <p:nvPr/>
        </p:nvSpPr>
        <p:spPr>
          <a:xfrm>
            <a:off x="2267744" y="422108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Э.Хаббл</a:t>
            </a:r>
            <a:r>
              <a:rPr lang="ru-RU" dirty="0" smtClean="0"/>
              <a:t> – «Разбегание галактик» (1929 г.)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61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203032" cy="40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мира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5472608" cy="3920377"/>
          </a:xfrm>
        </p:spPr>
      </p:pic>
    </p:spTree>
    <p:extLst>
      <p:ext uri="{BB962C8B-B14F-4D97-AF65-F5344CB8AC3E}">
        <p14:creationId xmlns:p14="http://schemas.microsoft.com/office/powerpoint/2010/main" val="13752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мира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850"/>
            <a:ext cx="6984776" cy="6841534"/>
          </a:xfrm>
        </p:spPr>
      </p:pic>
    </p:spTree>
    <p:extLst>
      <p:ext uri="{BB962C8B-B14F-4D97-AF65-F5344CB8AC3E}">
        <p14:creationId xmlns:p14="http://schemas.microsoft.com/office/powerpoint/2010/main" val="326596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С чем наблюдают астрономы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6" y="1196752"/>
            <a:ext cx="2676404" cy="20162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96752"/>
            <a:ext cx="1219200" cy="197205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74" y="3933056"/>
            <a:ext cx="2001071" cy="18332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88058" y="3933056"/>
            <a:ext cx="1631248" cy="21328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44" y="4125715"/>
            <a:ext cx="1288728" cy="2101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53495"/>
            <a:ext cx="1752600" cy="17240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288" y="1213218"/>
            <a:ext cx="2133600" cy="14356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88074" y="2780928"/>
            <a:ext cx="1136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Квадранты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625069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Трикветрум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888" y="1226545"/>
            <a:ext cx="1672794" cy="23900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1520" y="342900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Гномон (солнечные часы)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627784" y="64353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Посох Якова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788074" y="6077520"/>
            <a:ext cx="2001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Астролябия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092280" y="638132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Армиллярная сфера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12421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Телескопы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1524000" cy="30003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84784"/>
            <a:ext cx="2069955" cy="276917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00807"/>
            <a:ext cx="1786980" cy="21139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97152"/>
            <a:ext cx="2343150" cy="1952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81128"/>
            <a:ext cx="2629891" cy="21686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365104"/>
            <a:ext cx="20383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69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Современные телескопы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1" y="1484784"/>
            <a:ext cx="2571750" cy="17811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91" y="1484784"/>
            <a:ext cx="2911974" cy="172819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84784"/>
            <a:ext cx="2466975" cy="1847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35456"/>
            <a:ext cx="2466975" cy="1847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153042"/>
            <a:ext cx="2440352" cy="18302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35456"/>
            <a:ext cx="3279509" cy="176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48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Открытия последних лет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32496"/>
            <a:ext cx="4038600" cy="3028950"/>
          </a:xfrm>
        </p:spPr>
      </p:pic>
      <p:sp>
        <p:nvSpPr>
          <p:cNvPr id="6" name="TextBox 5"/>
          <p:cNvSpPr txBox="1"/>
          <p:nvPr/>
        </p:nvSpPr>
        <p:spPr>
          <a:xfrm>
            <a:off x="2411760" y="54728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Экзопланеты</a:t>
            </a:r>
            <a:r>
              <a:rPr lang="ru-RU" dirty="0" smtClean="0"/>
              <a:t> – более 1800 шт.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Астрономия – одна из самых динамично развивающихся наук современности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 собой иметь</a:t>
            </a:r>
          </a:p>
          <a:p>
            <a:pPr lvl="1"/>
            <a:r>
              <a:rPr lang="ru-RU" dirty="0" smtClean="0"/>
              <a:t>Тетрадь (толстую)</a:t>
            </a:r>
          </a:p>
          <a:p>
            <a:pPr lvl="1"/>
            <a:r>
              <a:rPr lang="ru-RU" dirty="0" smtClean="0"/>
              <a:t>Ручку</a:t>
            </a:r>
          </a:p>
          <a:p>
            <a:pPr lvl="1"/>
            <a:r>
              <a:rPr lang="ru-RU" dirty="0" smtClean="0"/>
              <a:t>Карандаш</a:t>
            </a:r>
          </a:p>
          <a:p>
            <a:pPr lvl="1"/>
            <a:r>
              <a:rPr lang="ru-RU" dirty="0" smtClean="0"/>
              <a:t>Линейку</a:t>
            </a:r>
          </a:p>
          <a:p>
            <a:pPr lvl="1"/>
            <a:r>
              <a:rPr lang="ru-RU" dirty="0" smtClean="0"/>
              <a:t>Калькулятор</a:t>
            </a:r>
          </a:p>
          <a:p>
            <a:pPr lvl="1"/>
            <a:r>
              <a:rPr lang="ru-RU" dirty="0" smtClean="0"/>
              <a:t>Циркуль (желательно)</a:t>
            </a:r>
            <a:endParaRPr lang="ru-RU" dirty="0"/>
          </a:p>
          <a:p>
            <a:pPr marL="457200" lvl="1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2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Открытия последних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260" y="2204864"/>
            <a:ext cx="4038600" cy="25423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7260" y="501317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Открытие ускоренного расширения Вселенной и темной энергии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46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Открытия последних лет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2707093" cy="282577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3810000" cy="4000500"/>
          </a:xfrm>
        </p:spPr>
      </p:pic>
      <p:sp>
        <p:nvSpPr>
          <p:cNvPr id="6" name="TextBox 5"/>
          <p:cNvSpPr txBox="1"/>
          <p:nvPr/>
        </p:nvSpPr>
        <p:spPr>
          <a:xfrm>
            <a:off x="971600" y="458112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Сверхмассивные черные дыры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573325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Движение звезд в центре нашей Галактики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05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ru-RU" dirty="0" smtClean="0"/>
              <a:t>На этом все!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98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Астрономия – древнейшая из наук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61" y="1600200"/>
            <a:ext cx="3738478" cy="4525963"/>
          </a:xfr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Астрономия возникла из практических потребностей человека</a:t>
            </a:r>
          </a:p>
          <a:p>
            <a:r>
              <a:rPr lang="ru-RU" dirty="0" smtClean="0"/>
              <a:t>Основными практическими задачами астрономии в прошлом были: составление календаря и навигация</a:t>
            </a:r>
          </a:p>
          <a:p>
            <a:r>
              <a:rPr lang="ru-RU" dirty="0" smtClean="0"/>
              <a:t>Важнейшая задача, всегда стоявшая перед астрономами – создание картины Мира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3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 древних времен одна из задач астрономии– построение системы Мира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69992"/>
            <a:ext cx="4038600" cy="2751296"/>
          </a:xfrm>
        </p:spPr>
      </p:pic>
      <p:pic>
        <p:nvPicPr>
          <p:cNvPr id="5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958430"/>
            <a:ext cx="3810000" cy="2990850"/>
          </a:xfrm>
        </p:spPr>
      </p:pic>
      <p:sp>
        <p:nvSpPr>
          <p:cNvPr id="7" name="TextBox 6"/>
          <p:cNvSpPr txBox="1"/>
          <p:nvPr/>
        </p:nvSpPr>
        <p:spPr>
          <a:xfrm>
            <a:off x="0" y="198012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Система Мира - это представления о расположении в пространстве и движении Земли, Солнца, Луны, звезд.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403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мира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2653506"/>
            <a:ext cx="3905250" cy="24193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45770"/>
            <a:ext cx="4038600" cy="3434822"/>
          </a:xfrm>
        </p:spPr>
      </p:pic>
    </p:spTree>
    <p:extLst>
      <p:ext uri="{BB962C8B-B14F-4D97-AF65-F5344CB8AC3E}">
        <p14:creationId xmlns:p14="http://schemas.microsoft.com/office/powerpoint/2010/main" val="133576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мира – форма Земли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28801"/>
            <a:ext cx="3462536" cy="241678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4325142" cy="165618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32312"/>
            <a:ext cx="1409700" cy="1905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581128"/>
            <a:ext cx="2789414" cy="17712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141277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Земля круглая?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8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Система мира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0384"/>
            <a:ext cx="4038600" cy="2690717"/>
          </a:xfr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2160240" cy="31021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6675" y="515719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Небо «вращается вокруг нас»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27984" y="479715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Солнце восходит и заходит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23740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Наблюдаемые явления: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2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293" y="188640"/>
            <a:ext cx="8229600" cy="778098"/>
          </a:xfrm>
        </p:spPr>
        <p:txBody>
          <a:bodyPr/>
          <a:lstStyle/>
          <a:p>
            <a:r>
              <a:rPr lang="ru-RU" dirty="0" smtClean="0"/>
              <a:t>Система мира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844824"/>
            <a:ext cx="2376264" cy="3136669"/>
          </a:xfrm>
        </p:spPr>
      </p:pic>
      <p:sp>
        <p:nvSpPr>
          <p:cNvPr id="8" name="TextBox 7"/>
          <p:cNvSpPr txBox="1"/>
          <p:nvPr/>
        </p:nvSpPr>
        <p:spPr>
          <a:xfrm>
            <a:off x="6660232" y="51093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Маятник Фуко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7978" y="1115452"/>
            <a:ext cx="877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Некоторые доказательства вращения Земли вокруг оси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7" y="1628800"/>
            <a:ext cx="2931061" cy="2539489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490" y="1844824"/>
            <a:ext cx="3099456" cy="23107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0506" y="4236091"/>
            <a:ext cx="624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Северном полушарии правый берег реки круче левого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7152"/>
            <a:ext cx="2848072" cy="193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0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мира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7" y="1700808"/>
            <a:ext cx="2524125" cy="3543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4" y="1628800"/>
            <a:ext cx="2350343" cy="3624268"/>
          </a:xfrm>
        </p:spPr>
      </p:pic>
      <p:sp>
        <p:nvSpPr>
          <p:cNvPr id="7" name="TextBox 6"/>
          <p:cNvSpPr txBox="1"/>
          <p:nvPr/>
        </p:nvSpPr>
        <p:spPr>
          <a:xfrm>
            <a:off x="2123728" y="573325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Какая система правильная?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2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246</Words>
  <Application>Microsoft Office PowerPoint</Application>
  <PresentationFormat>Экран (4:3)</PresentationFormat>
  <Paragraphs>58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Астрономия</vt:lpstr>
      <vt:lpstr>Занятия</vt:lpstr>
      <vt:lpstr>Астрономия – древнейшая из наук</vt:lpstr>
      <vt:lpstr>С древних времен одна из задач астрономии– построение системы Мира</vt:lpstr>
      <vt:lpstr>Система мира</vt:lpstr>
      <vt:lpstr>Система мира – форма Земли</vt:lpstr>
      <vt:lpstr>Система мира</vt:lpstr>
      <vt:lpstr>Система мира</vt:lpstr>
      <vt:lpstr>Система мира</vt:lpstr>
      <vt:lpstr>Система мира</vt:lpstr>
      <vt:lpstr>Система мира</vt:lpstr>
      <vt:lpstr>Система мира</vt:lpstr>
      <vt:lpstr>Презентация PowerPoint</vt:lpstr>
      <vt:lpstr>Система мира</vt:lpstr>
      <vt:lpstr>Система мира</vt:lpstr>
      <vt:lpstr>С чем наблюдают астрономы</vt:lpstr>
      <vt:lpstr>Телескопы</vt:lpstr>
      <vt:lpstr>Современные телескопы</vt:lpstr>
      <vt:lpstr>Открытия последних лет</vt:lpstr>
      <vt:lpstr>Открытия последних лет</vt:lpstr>
      <vt:lpstr>Открытия последних лет</vt:lpstr>
      <vt:lpstr>На этом все!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Астрономия</dc:title>
  <dc:creator>Lenovo</dc:creator>
  <cp:lastModifiedBy>Lenovo</cp:lastModifiedBy>
  <cp:revision>25</cp:revision>
  <dcterms:created xsi:type="dcterms:W3CDTF">2014-09-18T07:27:11Z</dcterms:created>
  <dcterms:modified xsi:type="dcterms:W3CDTF">2015-01-01T12:47:05Z</dcterms:modified>
</cp:coreProperties>
</file>